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77" r:id="rId6"/>
    <p:sldId id="264" r:id="rId7"/>
    <p:sldId id="268" r:id="rId8"/>
    <p:sldId id="295" r:id="rId9"/>
    <p:sldId id="286" r:id="rId10"/>
    <p:sldId id="293" r:id="rId11"/>
    <p:sldId id="292" r:id="rId12"/>
    <p:sldId id="294" r:id="rId13"/>
    <p:sldId id="262" r:id="rId14"/>
    <p:sldId id="279" r:id="rId15"/>
    <p:sldId id="260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7CF42C-3546-4AA8-BDA4-156F062AD507}" v="12" dt="2024-08-03T16:14:00.750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3204" autoAdjust="0"/>
  </p:normalViewPr>
  <p:slideViewPr>
    <p:cSldViewPr snapToGrid="0">
      <p:cViewPr varScale="1">
        <p:scale>
          <a:sx n="89" d="100"/>
          <a:sy n="89" d="100"/>
        </p:scale>
        <p:origin x="418" y="7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na fouvle Yaaba Nkrumah" userId="eaa3eadf-a028-4f6e-a4c6-eb72b55113c9" providerId="ADAL" clId="{1B7CF42C-3546-4AA8-BDA4-156F062AD507}"/>
    <pc:docChg chg="undo custSel addSld delSld modSld sldOrd">
      <pc:chgData name="Nana fouvle Yaaba Nkrumah" userId="eaa3eadf-a028-4f6e-a4c6-eb72b55113c9" providerId="ADAL" clId="{1B7CF42C-3546-4AA8-BDA4-156F062AD507}" dt="2024-08-03T16:16:18.716" v="525" actId="20577"/>
      <pc:docMkLst>
        <pc:docMk/>
      </pc:docMkLst>
      <pc:sldChg chg="del">
        <pc:chgData name="Nana fouvle Yaaba Nkrumah" userId="eaa3eadf-a028-4f6e-a4c6-eb72b55113c9" providerId="ADAL" clId="{1B7CF42C-3546-4AA8-BDA4-156F062AD507}" dt="2024-08-02T23:04:36.802" v="174" actId="2696"/>
        <pc:sldMkLst>
          <pc:docMk/>
          <pc:sldMk cId="707789176" sldId="258"/>
        </pc:sldMkLst>
      </pc:sldChg>
      <pc:sldChg chg="modSp mod">
        <pc:chgData name="Nana fouvle Yaaba Nkrumah" userId="eaa3eadf-a028-4f6e-a4c6-eb72b55113c9" providerId="ADAL" clId="{1B7CF42C-3546-4AA8-BDA4-156F062AD507}" dt="2024-08-03T16:11:25.399" v="342" actId="20577"/>
        <pc:sldMkLst>
          <pc:docMk/>
          <pc:sldMk cId="2243494996" sldId="277"/>
        </pc:sldMkLst>
        <pc:spChg chg="mod">
          <ac:chgData name="Nana fouvle Yaaba Nkrumah" userId="eaa3eadf-a028-4f6e-a4c6-eb72b55113c9" providerId="ADAL" clId="{1B7CF42C-3546-4AA8-BDA4-156F062AD507}" dt="2024-08-03T16:11:25.399" v="342" actId="20577"/>
          <ac:spMkLst>
            <pc:docMk/>
            <pc:sldMk cId="2243494996" sldId="277"/>
            <ac:spMk id="3" creationId="{35E3EA69-4E0E-41BD-8095-A124225A2647}"/>
          </ac:spMkLst>
        </pc:spChg>
      </pc:sldChg>
      <pc:sldChg chg="addSp delSp modSp mod ord">
        <pc:chgData name="Nana fouvle Yaaba Nkrumah" userId="eaa3eadf-a028-4f6e-a4c6-eb72b55113c9" providerId="ADAL" clId="{1B7CF42C-3546-4AA8-BDA4-156F062AD507}" dt="2024-08-02T22:52:55.083" v="125"/>
        <pc:sldMkLst>
          <pc:docMk/>
          <pc:sldMk cId="1418789964" sldId="286"/>
        </pc:sldMkLst>
        <pc:spChg chg="mod">
          <ac:chgData name="Nana fouvle Yaaba Nkrumah" userId="eaa3eadf-a028-4f6e-a4c6-eb72b55113c9" providerId="ADAL" clId="{1B7CF42C-3546-4AA8-BDA4-156F062AD507}" dt="2024-08-02T22:52:33.073" v="109" actId="20577"/>
          <ac:spMkLst>
            <pc:docMk/>
            <pc:sldMk cId="1418789964" sldId="286"/>
            <ac:spMk id="2" creationId="{67708C79-A4AC-4B5D-92DF-600737E4D11A}"/>
          </ac:spMkLst>
        </pc:spChg>
        <pc:spChg chg="add del mod">
          <ac:chgData name="Nana fouvle Yaaba Nkrumah" userId="eaa3eadf-a028-4f6e-a4c6-eb72b55113c9" providerId="ADAL" clId="{1B7CF42C-3546-4AA8-BDA4-156F062AD507}" dt="2024-08-02T22:49:11.068" v="38" actId="478"/>
          <ac:spMkLst>
            <pc:docMk/>
            <pc:sldMk cId="1418789964" sldId="286"/>
            <ac:spMk id="4" creationId="{4977E827-F805-3015-4CB2-BCCF0D3F3682}"/>
          </ac:spMkLst>
        </pc:spChg>
        <pc:spChg chg="add mod">
          <ac:chgData name="Nana fouvle Yaaba Nkrumah" userId="eaa3eadf-a028-4f6e-a4c6-eb72b55113c9" providerId="ADAL" clId="{1B7CF42C-3546-4AA8-BDA4-156F062AD507}" dt="2024-08-02T22:52:55.083" v="125"/>
          <ac:spMkLst>
            <pc:docMk/>
            <pc:sldMk cId="1418789964" sldId="286"/>
            <ac:spMk id="5" creationId="{B8ECB8C2-A6EF-8066-983C-1C2B81B55337}"/>
          </ac:spMkLst>
        </pc:spChg>
        <pc:spChg chg="del">
          <ac:chgData name="Nana fouvle Yaaba Nkrumah" userId="eaa3eadf-a028-4f6e-a4c6-eb72b55113c9" providerId="ADAL" clId="{1B7CF42C-3546-4AA8-BDA4-156F062AD507}" dt="2024-08-02T22:49:07.647" v="37" actId="21"/>
          <ac:spMkLst>
            <pc:docMk/>
            <pc:sldMk cId="1418789964" sldId="286"/>
            <ac:spMk id="7" creationId="{02492136-277B-808E-9D1B-0527359207DB}"/>
          </ac:spMkLst>
        </pc:spChg>
        <pc:spChg chg="del mod">
          <ac:chgData name="Nana fouvle Yaaba Nkrumah" userId="eaa3eadf-a028-4f6e-a4c6-eb72b55113c9" providerId="ADAL" clId="{1B7CF42C-3546-4AA8-BDA4-156F062AD507}" dt="2024-08-02T22:50:18.662" v="43"/>
          <ac:spMkLst>
            <pc:docMk/>
            <pc:sldMk cId="1418789964" sldId="286"/>
            <ac:spMk id="12" creationId="{D3251268-42B4-3B45-A59B-740E2DB97A00}"/>
          </ac:spMkLst>
        </pc:spChg>
      </pc:sldChg>
      <pc:sldChg chg="del">
        <pc:chgData name="Nana fouvle Yaaba Nkrumah" userId="eaa3eadf-a028-4f6e-a4c6-eb72b55113c9" providerId="ADAL" clId="{1B7CF42C-3546-4AA8-BDA4-156F062AD507}" dt="2024-08-02T23:04:32.969" v="173" actId="2696"/>
        <pc:sldMkLst>
          <pc:docMk/>
          <pc:sldMk cId="1329539271" sldId="290"/>
        </pc:sldMkLst>
      </pc:sldChg>
      <pc:sldChg chg="del">
        <pc:chgData name="Nana fouvle Yaaba Nkrumah" userId="eaa3eadf-a028-4f6e-a4c6-eb72b55113c9" providerId="ADAL" clId="{1B7CF42C-3546-4AA8-BDA4-156F062AD507}" dt="2024-08-02T23:04:29.297" v="172" actId="2696"/>
        <pc:sldMkLst>
          <pc:docMk/>
          <pc:sldMk cId="3003251909" sldId="291"/>
        </pc:sldMkLst>
      </pc:sldChg>
      <pc:sldChg chg="addSp delSp modSp mod ord">
        <pc:chgData name="Nana fouvle Yaaba Nkrumah" userId="eaa3eadf-a028-4f6e-a4c6-eb72b55113c9" providerId="ADAL" clId="{1B7CF42C-3546-4AA8-BDA4-156F062AD507}" dt="2024-08-02T23:08:58.234" v="322" actId="27636"/>
        <pc:sldMkLst>
          <pc:docMk/>
          <pc:sldMk cId="2390678392" sldId="292"/>
        </pc:sldMkLst>
        <pc:spChg chg="mod">
          <ac:chgData name="Nana fouvle Yaaba Nkrumah" userId="eaa3eadf-a028-4f6e-a4c6-eb72b55113c9" providerId="ADAL" clId="{1B7CF42C-3546-4AA8-BDA4-156F062AD507}" dt="2024-08-02T22:53:16.375" v="148" actId="20577"/>
          <ac:spMkLst>
            <pc:docMk/>
            <pc:sldMk cId="2390678392" sldId="292"/>
            <ac:spMk id="2" creationId="{CC80C883-7528-F9C5-D6FA-15EC059A3021}"/>
          </ac:spMkLst>
        </pc:spChg>
        <pc:spChg chg="add del mod">
          <ac:chgData name="Nana fouvle Yaaba Nkrumah" userId="eaa3eadf-a028-4f6e-a4c6-eb72b55113c9" providerId="ADAL" clId="{1B7CF42C-3546-4AA8-BDA4-156F062AD507}" dt="2024-08-02T22:53:23.869" v="150" actId="478"/>
          <ac:spMkLst>
            <pc:docMk/>
            <pc:sldMk cId="2390678392" sldId="292"/>
            <ac:spMk id="5" creationId="{4229D7A0-910C-F233-461D-075394087366}"/>
          </ac:spMkLst>
        </pc:spChg>
        <pc:spChg chg="mod">
          <ac:chgData name="Nana fouvle Yaaba Nkrumah" userId="eaa3eadf-a028-4f6e-a4c6-eb72b55113c9" providerId="ADAL" clId="{1B7CF42C-3546-4AA8-BDA4-156F062AD507}" dt="2024-08-02T23:08:58.234" v="322" actId="27636"/>
          <ac:spMkLst>
            <pc:docMk/>
            <pc:sldMk cId="2390678392" sldId="292"/>
            <ac:spMk id="6" creationId="{3A7E69BA-FC91-08A5-671F-B53E6E989C6F}"/>
          </ac:spMkLst>
        </pc:spChg>
        <pc:spChg chg="add">
          <ac:chgData name="Nana fouvle Yaaba Nkrumah" userId="eaa3eadf-a028-4f6e-a4c6-eb72b55113c9" providerId="ADAL" clId="{1B7CF42C-3546-4AA8-BDA4-156F062AD507}" dt="2024-08-02T23:03:36.109" v="152"/>
          <ac:spMkLst>
            <pc:docMk/>
            <pc:sldMk cId="2390678392" sldId="292"/>
            <ac:spMk id="7" creationId="{A10B7A4A-58F2-1023-EA7C-FFA65505CFCE}"/>
          </ac:spMkLst>
        </pc:spChg>
        <pc:graphicFrameChg chg="del">
          <ac:chgData name="Nana fouvle Yaaba Nkrumah" userId="eaa3eadf-a028-4f6e-a4c6-eb72b55113c9" providerId="ADAL" clId="{1B7CF42C-3546-4AA8-BDA4-156F062AD507}" dt="2024-08-02T22:53:20.196" v="149" actId="478"/>
          <ac:graphicFrameMkLst>
            <pc:docMk/>
            <pc:sldMk cId="2390678392" sldId="292"/>
            <ac:graphicFrameMk id="8" creationId="{24EE9911-8AC9-5BE2-4456-0175FD28D083}"/>
          </ac:graphicFrameMkLst>
        </pc:graphicFrameChg>
      </pc:sldChg>
      <pc:sldChg chg="modSp add mod">
        <pc:chgData name="Nana fouvle Yaaba Nkrumah" userId="eaa3eadf-a028-4f6e-a4c6-eb72b55113c9" providerId="ADAL" clId="{1B7CF42C-3546-4AA8-BDA4-156F062AD507}" dt="2024-08-02T22:52:44.366" v="111" actId="21"/>
        <pc:sldMkLst>
          <pc:docMk/>
          <pc:sldMk cId="229570784" sldId="293"/>
        </pc:sldMkLst>
        <pc:spChg chg="mod">
          <ac:chgData name="Nana fouvle Yaaba Nkrumah" userId="eaa3eadf-a028-4f6e-a4c6-eb72b55113c9" providerId="ADAL" clId="{1B7CF42C-3546-4AA8-BDA4-156F062AD507}" dt="2024-08-02T22:52:39.063" v="110" actId="20577"/>
          <ac:spMkLst>
            <pc:docMk/>
            <pc:sldMk cId="229570784" sldId="293"/>
            <ac:spMk id="2" creationId="{67708C79-A4AC-4B5D-92DF-600737E4D11A}"/>
          </ac:spMkLst>
        </pc:spChg>
        <pc:spChg chg="mod">
          <ac:chgData name="Nana fouvle Yaaba Nkrumah" userId="eaa3eadf-a028-4f6e-a4c6-eb72b55113c9" providerId="ADAL" clId="{1B7CF42C-3546-4AA8-BDA4-156F062AD507}" dt="2024-08-02T22:52:44.366" v="111" actId="21"/>
          <ac:spMkLst>
            <pc:docMk/>
            <pc:sldMk cId="229570784" sldId="293"/>
            <ac:spMk id="5" creationId="{B8ECB8C2-A6EF-8066-983C-1C2B81B55337}"/>
          </ac:spMkLst>
        </pc:spChg>
      </pc:sldChg>
      <pc:sldChg chg="addSp modSp add mod">
        <pc:chgData name="Nana fouvle Yaaba Nkrumah" userId="eaa3eadf-a028-4f6e-a4c6-eb72b55113c9" providerId="ADAL" clId="{1B7CF42C-3546-4AA8-BDA4-156F062AD507}" dt="2024-08-02T23:08:46.371" v="315" actId="14100"/>
        <pc:sldMkLst>
          <pc:docMk/>
          <pc:sldMk cId="1129914006" sldId="294"/>
        </pc:sldMkLst>
        <pc:spChg chg="add">
          <ac:chgData name="Nana fouvle Yaaba Nkrumah" userId="eaa3eadf-a028-4f6e-a4c6-eb72b55113c9" providerId="ADAL" clId="{1B7CF42C-3546-4AA8-BDA4-156F062AD507}" dt="2024-08-02T23:05:31.670" v="191"/>
          <ac:spMkLst>
            <pc:docMk/>
            <pc:sldMk cId="1129914006" sldId="294"/>
            <ac:spMk id="4" creationId="{24EFF2A2-2070-E28A-0E5A-80FBAF04244F}"/>
          </ac:spMkLst>
        </pc:spChg>
        <pc:spChg chg="mod">
          <ac:chgData name="Nana fouvle Yaaba Nkrumah" userId="eaa3eadf-a028-4f6e-a4c6-eb72b55113c9" providerId="ADAL" clId="{1B7CF42C-3546-4AA8-BDA4-156F062AD507}" dt="2024-08-02T23:08:46.371" v="315" actId="14100"/>
          <ac:spMkLst>
            <pc:docMk/>
            <pc:sldMk cId="1129914006" sldId="294"/>
            <ac:spMk id="6" creationId="{3A7E69BA-FC91-08A5-671F-B53E6E989C6F}"/>
          </ac:spMkLst>
        </pc:spChg>
      </pc:sldChg>
      <pc:sldChg chg="delSp modSp new mod">
        <pc:chgData name="Nana fouvle Yaaba Nkrumah" userId="eaa3eadf-a028-4f6e-a4c6-eb72b55113c9" providerId="ADAL" clId="{1B7CF42C-3546-4AA8-BDA4-156F062AD507}" dt="2024-08-03T16:16:18.716" v="525" actId="20577"/>
        <pc:sldMkLst>
          <pc:docMk/>
          <pc:sldMk cId="2905730526" sldId="295"/>
        </pc:sldMkLst>
        <pc:spChg chg="mod">
          <ac:chgData name="Nana fouvle Yaaba Nkrumah" userId="eaa3eadf-a028-4f6e-a4c6-eb72b55113c9" providerId="ADAL" clId="{1B7CF42C-3546-4AA8-BDA4-156F062AD507}" dt="2024-08-03T16:12:13.200" v="366" actId="20577"/>
          <ac:spMkLst>
            <pc:docMk/>
            <pc:sldMk cId="2905730526" sldId="295"/>
            <ac:spMk id="2" creationId="{45EDC05B-2C3B-6467-2FD9-041BEE3E9FCC}"/>
          </ac:spMkLst>
        </pc:spChg>
        <pc:spChg chg="mod">
          <ac:chgData name="Nana fouvle Yaaba Nkrumah" userId="eaa3eadf-a028-4f6e-a4c6-eb72b55113c9" providerId="ADAL" clId="{1B7CF42C-3546-4AA8-BDA4-156F062AD507}" dt="2024-08-03T16:16:18.716" v="525" actId="20577"/>
          <ac:spMkLst>
            <pc:docMk/>
            <pc:sldMk cId="2905730526" sldId="295"/>
            <ac:spMk id="4" creationId="{E0EE1F09-0AE8-EC65-8B89-96081367C229}"/>
          </ac:spMkLst>
        </pc:spChg>
        <pc:spChg chg="del">
          <ac:chgData name="Nana fouvle Yaaba Nkrumah" userId="eaa3eadf-a028-4f6e-a4c6-eb72b55113c9" providerId="ADAL" clId="{1B7CF42C-3546-4AA8-BDA4-156F062AD507}" dt="2024-08-03T16:12:17.563" v="367" actId="478"/>
          <ac:spMkLst>
            <pc:docMk/>
            <pc:sldMk cId="2905730526" sldId="295"/>
            <ac:spMk id="5" creationId="{5344F94A-08C0-C732-A820-BF3DBFA0576A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8/3/2024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8/3/2024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517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613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Event Scheduler &amp; Calendar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Speaking impact​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/>
          <a:p>
            <a:r>
              <a:rPr lang="en-US" dirty="0"/>
              <a:t>Your ability to communicate effectively will leave a lasting impact on your audience​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Final tips &amp; takeaways​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/>
          <a:p>
            <a:r>
              <a:rPr lang="en-US" dirty="0"/>
              <a:t>Consistent rehearsal​</a:t>
            </a:r>
          </a:p>
          <a:p>
            <a:pPr lvl="1"/>
            <a:r>
              <a:rPr lang="en-US" dirty="0"/>
              <a:t>Practice makes perfect, so strengthen your familiarity with the presentation​</a:t>
            </a:r>
          </a:p>
          <a:p>
            <a:r>
              <a:rPr lang="en-US" dirty="0"/>
              <a:t>Refine delivery style​</a:t>
            </a:r>
          </a:p>
          <a:p>
            <a:pPr lvl="1"/>
            <a:r>
              <a:rPr lang="en-US" dirty="0"/>
              <a:t>Pacing, tone, and emphasis​</a:t>
            </a:r>
          </a:p>
          <a:p>
            <a:r>
              <a:rPr lang="en-US" dirty="0"/>
              <a:t>Timing and transitions​</a:t>
            </a:r>
          </a:p>
          <a:p>
            <a:pPr lvl="1"/>
            <a:r>
              <a:rPr lang="en-US" dirty="0"/>
              <a:t>Aim for seamless, professional delivery​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/>
          <a:p>
            <a:r>
              <a:rPr lang="en-US" dirty="0"/>
              <a:t>Seek feedback​</a:t>
            </a:r>
          </a:p>
          <a:p>
            <a:r>
              <a:rPr lang="en-US" dirty="0"/>
              <a:t>Reflect on performance​</a:t>
            </a:r>
          </a:p>
          <a:p>
            <a:r>
              <a:rPr lang="en-US" dirty="0"/>
              <a:t>Explore new techniques​</a:t>
            </a:r>
          </a:p>
          <a:p>
            <a:r>
              <a:rPr lang="en-US" dirty="0"/>
              <a:t>Set personal goals​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55" y="896112"/>
            <a:ext cx="10665845" cy="1325563"/>
          </a:xfrm>
        </p:spPr>
        <p:txBody>
          <a:bodyPr/>
          <a:lstStyle/>
          <a:p>
            <a:r>
              <a:rPr lang="en-US" dirty="0"/>
              <a:t>Speaking engagement metrics​</a:t>
            </a:r>
          </a:p>
        </p:txBody>
      </p:sp>
      <p:graphicFrame>
        <p:nvGraphicFramePr>
          <p:cNvPr id="14" name="Table Placeholder 13">
            <a:extLst>
              <a:ext uri="{FF2B5EF4-FFF2-40B4-BE49-F238E27FC236}">
                <a16:creationId xmlns:a16="http://schemas.microsoft.com/office/drawing/2014/main" id="{597B3320-3330-1F17-5E4B-B24CAB0A448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34130339"/>
              </p:ext>
            </p:extLst>
          </p:nvPr>
        </p:nvGraphicFramePr>
        <p:xfrm>
          <a:off x="762000" y="2417763"/>
          <a:ext cx="10666412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3444221">
                  <a:extLst>
                    <a:ext uri="{9D8B030D-6E8A-4147-A177-3AD203B41FA5}">
                      <a16:colId xmlns:a16="http://schemas.microsoft.com/office/drawing/2014/main" val="4239035621"/>
                    </a:ext>
                  </a:extLst>
                </a:gridCol>
                <a:gridCol w="3253189">
                  <a:extLst>
                    <a:ext uri="{9D8B030D-6E8A-4147-A177-3AD203B41FA5}">
                      <a16:colId xmlns:a16="http://schemas.microsoft.com/office/drawing/2014/main" val="1645754944"/>
                    </a:ext>
                  </a:extLst>
                </a:gridCol>
                <a:gridCol w="2005852">
                  <a:extLst>
                    <a:ext uri="{9D8B030D-6E8A-4147-A177-3AD203B41FA5}">
                      <a16:colId xmlns:a16="http://schemas.microsoft.com/office/drawing/2014/main" val="4278473568"/>
                    </a:ext>
                  </a:extLst>
                </a:gridCol>
                <a:gridCol w="1963150">
                  <a:extLst>
                    <a:ext uri="{9D8B030D-6E8A-4147-A177-3AD203B41FA5}">
                      <a16:colId xmlns:a16="http://schemas.microsoft.com/office/drawing/2014/main" val="76074218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Impact factor​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Achieved​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88893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Audience interaction​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85​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88​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2437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Knowledge retention​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80​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329487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Post-presentation surveys​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Average rating​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6715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Referral rate​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307467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 lnSpcReduction="10000"/>
          </a:bodyPr>
          <a:lstStyle/>
          <a:p>
            <a:r>
              <a:rPr lang="en-US" dirty="0"/>
              <a:t>Brita Tamm​</a:t>
            </a:r>
          </a:p>
          <a:p>
            <a:r>
              <a:rPr lang="en-US" dirty="0"/>
              <a:t>502-555-0152​</a:t>
            </a:r>
          </a:p>
          <a:p>
            <a:r>
              <a:rPr lang="en-US" dirty="0"/>
              <a:t>brita@firstupconsultants.com​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Project Objectives</a:t>
            </a:r>
          </a:p>
          <a:p>
            <a:r>
              <a:rPr lang="en-US" dirty="0"/>
              <a:t>Application Scenarios</a:t>
            </a:r>
          </a:p>
          <a:p>
            <a:r>
              <a:rPr lang="en-US" dirty="0"/>
              <a:t>Key features &amp; functionalities</a:t>
            </a:r>
          </a:p>
          <a:p>
            <a:r>
              <a:rPr lang="en-US" dirty="0"/>
              <a:t>Demonstration</a:t>
            </a:r>
          </a:p>
          <a:p>
            <a:r>
              <a:rPr lang="en-US" dirty="0"/>
              <a:t>Team contributions &amp; Roles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67109" y="2015317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Event Scheduler and Calendar for Students is a command-line application designed to help students manage their academic and personal schedules efficiently. This in-memory application allows users to create, modify, delete, and view events within a virtual calendar. </a:t>
            </a:r>
          </a:p>
          <a:p>
            <a:r>
              <a:rPr lang="en-US" dirty="0"/>
              <a:t>Key features include event management, searching and sorting capabilities, and generating event summaries. The application targets students who need a straightforward, fast, and flexible tool to </a:t>
            </a:r>
            <a:r>
              <a:rPr lang="en-US" dirty="0" err="1"/>
              <a:t>organise</a:t>
            </a:r>
            <a:r>
              <a:rPr lang="en-US" dirty="0"/>
              <a:t> their time without requiring persistent storage.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Project objectives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5" y="2590800"/>
            <a:ext cx="9019456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Objectives</a:t>
            </a:r>
          </a:p>
          <a:p>
            <a:r>
              <a:rPr lang="en-US" dirty="0"/>
              <a:t>User-Friendly: Provide an intuitive CLI for managing events.</a:t>
            </a:r>
          </a:p>
          <a:p>
            <a:r>
              <a:rPr lang="en-US" dirty="0"/>
              <a:t>Efficient In-Memory Management: Utilize efficient data structures for storing and retrieving event data.</a:t>
            </a:r>
          </a:p>
          <a:p>
            <a:r>
              <a:rPr lang="en-US" dirty="0"/>
              <a:t>Comprehensive Filtering: Enable users to filter, search, and sort events based on various attributes.</a:t>
            </a:r>
          </a:p>
          <a:p>
            <a:r>
              <a:rPr lang="en-US" dirty="0"/>
              <a:t>Event Summarization: Generate summaries of events for specified date ranges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DC05B-2C3B-6467-2FD9-041BEE3E9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scenarios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C0B061-2D58-32A4-7688-A2F0A4CAC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E1F09-0AE8-EC65-8B89-96081367C22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6" y="1676400"/>
            <a:ext cx="9838755" cy="35052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Student Event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Academic Calendar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Club and Organization Event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 Time Management and Planning</a:t>
            </a:r>
          </a:p>
        </p:txBody>
      </p:sp>
    </p:spTree>
    <p:extLst>
      <p:ext uri="{BB962C8B-B14F-4D97-AF65-F5344CB8AC3E}">
        <p14:creationId xmlns:p14="http://schemas.microsoft.com/office/powerpoint/2010/main" val="2905730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6752" y="223250"/>
            <a:ext cx="7889768" cy="2039341"/>
          </a:xfrm>
        </p:spPr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8ECB8C2-A6EF-8066-983C-1C2B81B55337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2984515" y="1157008"/>
            <a:ext cx="8687025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Event Management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Create, modify, delete, and retrieve events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Detailed event information (title, date, time, location, etc.)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Collection Management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Add/remove events from collection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Efficient storage using HashSet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 and Filter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Search by various attributes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Filter events by date range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Sorting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Sort events by different attributes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Viewing and Display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View filtered events 	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Comprehensive event details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Event Summaries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Generate event statistics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Summaries for all events or date range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6752" y="223250"/>
            <a:ext cx="7889768" cy="2039341"/>
          </a:xfrm>
        </p:spPr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8ECB8C2-A6EF-8066-983C-1C2B81B55337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2984515" y="2265005"/>
            <a:ext cx="8687025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Priority Management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Set/toggle event priorities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 high-priority events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Flexible Data Handling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Precise date/time management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Support various event attributes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Efficient Data Structures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HashSet for fast storage/retrieval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Streams for efficient filtering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Command-Line Interface </a:t>
            </a:r>
          </a:p>
          <a:p>
            <a:pPr marL="4000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Text-based system interaction </a:t>
            </a:r>
          </a:p>
        </p:txBody>
      </p:sp>
    </p:spTree>
    <p:extLst>
      <p:ext uri="{BB962C8B-B14F-4D97-AF65-F5344CB8AC3E}">
        <p14:creationId xmlns:p14="http://schemas.microsoft.com/office/powerpoint/2010/main" val="229570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96112"/>
            <a:ext cx="10668000" cy="1325563"/>
          </a:xfrm>
        </p:spPr>
        <p:txBody>
          <a:bodyPr/>
          <a:lstStyle/>
          <a:p>
            <a:r>
              <a:rPr lang="en-US" dirty="0"/>
              <a:t>Key functionalities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2310" y="1708031"/>
            <a:ext cx="10605866" cy="4446708"/>
          </a:xfrm>
        </p:spPr>
        <p:txBody>
          <a:bodyPr>
            <a:normAutofit/>
          </a:bodyPr>
          <a:lstStyle/>
          <a:p>
            <a:r>
              <a:rPr lang="en-US" sz="1400" dirty="0"/>
              <a:t>Event Creation and Management</a:t>
            </a:r>
          </a:p>
          <a:p>
            <a:pPr lvl="1"/>
            <a:r>
              <a:rPr lang="en-US" sz="1400" dirty="0"/>
              <a:t> Add, modify, delete, and retrieve events</a:t>
            </a:r>
          </a:p>
          <a:p>
            <a:pPr lvl="1"/>
            <a:r>
              <a:rPr lang="en-US" sz="1400" dirty="0"/>
              <a:t> Unique ID for each event</a:t>
            </a:r>
          </a:p>
          <a:p>
            <a:r>
              <a:rPr lang="en-US" sz="1400" dirty="0"/>
              <a:t>Querying and Filtering</a:t>
            </a:r>
          </a:p>
          <a:p>
            <a:pPr lvl="1"/>
            <a:r>
              <a:rPr lang="en-US" sz="1400" dirty="0"/>
              <a:t> Search by various attributes</a:t>
            </a:r>
          </a:p>
          <a:p>
            <a:pPr lvl="1"/>
            <a:r>
              <a:rPr lang="en-US" sz="1400" dirty="0"/>
              <a:t> View events matching specific criteria</a:t>
            </a:r>
          </a:p>
          <a:p>
            <a:pPr lvl="1"/>
            <a:r>
              <a:rPr lang="en-US" sz="1400" dirty="0"/>
              <a:t>Filter by date range</a:t>
            </a:r>
          </a:p>
          <a:p>
            <a:r>
              <a:rPr lang="en-US" sz="1400" dirty="0"/>
              <a:t>Event Sorting</a:t>
            </a:r>
          </a:p>
          <a:p>
            <a:pPr lvl="1"/>
            <a:r>
              <a:rPr lang="en-US" sz="1400" dirty="0"/>
              <a:t>Sort by multiple attributes</a:t>
            </a:r>
          </a:p>
          <a:p>
            <a:r>
              <a:rPr lang="en-US" sz="1400" dirty="0"/>
              <a:t>Priority Handling</a:t>
            </a:r>
          </a:p>
          <a:p>
            <a:pPr lvl="1"/>
            <a:r>
              <a:rPr lang="en-US" sz="1400" dirty="0"/>
              <a:t> Set/toggle priorities</a:t>
            </a:r>
          </a:p>
          <a:p>
            <a:pPr lvl="1"/>
            <a:r>
              <a:rPr lang="en-US" sz="1400" dirty="0"/>
              <a:t>Track high-priority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96112"/>
            <a:ext cx="10668000" cy="1325563"/>
          </a:xfrm>
        </p:spPr>
        <p:txBody>
          <a:bodyPr/>
          <a:lstStyle/>
          <a:p>
            <a:r>
              <a:rPr lang="en-US" dirty="0"/>
              <a:t>Key functionalities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068" y="1658072"/>
            <a:ext cx="11378241" cy="5063403"/>
          </a:xfrm>
        </p:spPr>
        <p:txBody>
          <a:bodyPr>
            <a:noAutofit/>
          </a:bodyPr>
          <a:lstStyle/>
          <a:p>
            <a:r>
              <a:rPr lang="en-US" sz="1600" dirty="0"/>
              <a:t>Collection Management</a:t>
            </a:r>
          </a:p>
          <a:p>
            <a:pPr lvl="1"/>
            <a:r>
              <a:rPr lang="en-US" sz="1600" dirty="0"/>
              <a:t> Maintain unique event collection</a:t>
            </a:r>
          </a:p>
          <a:p>
            <a:pPr lvl="1"/>
            <a:r>
              <a:rPr lang="en-US" sz="1600" dirty="0"/>
              <a:t>Perform bulk operations</a:t>
            </a:r>
          </a:p>
          <a:p>
            <a:r>
              <a:rPr lang="en-US" sz="1600" dirty="0"/>
              <a:t>Date and Time Handling</a:t>
            </a:r>
          </a:p>
          <a:p>
            <a:pPr lvl="1"/>
            <a:r>
              <a:rPr lang="en-US" sz="1600" dirty="0"/>
              <a:t>Precise event timing</a:t>
            </a:r>
          </a:p>
          <a:p>
            <a:pPr lvl="1"/>
            <a:r>
              <a:rPr lang="en-US" sz="1600" dirty="0"/>
              <a:t>Date-based operations</a:t>
            </a:r>
          </a:p>
          <a:p>
            <a:r>
              <a:rPr lang="en-US" sz="1600" dirty="0"/>
              <a:t>Organizer Tracking◦</a:t>
            </a:r>
          </a:p>
          <a:p>
            <a:pPr lvl="1"/>
            <a:r>
              <a:rPr lang="en-US" sz="1600" dirty="0"/>
              <a:t> Track event organizers</a:t>
            </a:r>
          </a:p>
          <a:p>
            <a:pPr lvl="1"/>
            <a:r>
              <a:rPr lang="en-US" sz="1600" dirty="0"/>
              <a:t>Organizer statistics</a:t>
            </a:r>
          </a:p>
          <a:p>
            <a:r>
              <a:rPr lang="en-US" sz="1600" dirty="0"/>
              <a:t>Flexible Attribute Manipulation</a:t>
            </a:r>
          </a:p>
          <a:p>
            <a:pPr lvl="1"/>
            <a:r>
              <a:rPr lang="en-US" sz="1600" dirty="0"/>
              <a:t> Dynamic attribute modification</a:t>
            </a:r>
          </a:p>
          <a:p>
            <a:pPr lvl="1"/>
            <a:r>
              <a:rPr lang="en-US" sz="1600" dirty="0"/>
              <a:t>Support various data types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140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{78EBB85E-BD3A-4386-84DF-5BE9AA57095C}tf33968143_win32</Template>
  <TotalTime>35</TotalTime>
  <Words>606</Words>
  <Application>Microsoft Office PowerPoint</Application>
  <PresentationFormat>Widescreen</PresentationFormat>
  <Paragraphs>145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Avenir Next LT Pro</vt:lpstr>
      <vt:lpstr>Calibri</vt:lpstr>
      <vt:lpstr>Custom</vt:lpstr>
      <vt:lpstr>Event Scheduler &amp; Calendar</vt:lpstr>
      <vt:lpstr>Agenda</vt:lpstr>
      <vt:lpstr>Introduction</vt:lpstr>
      <vt:lpstr>Project objectives</vt:lpstr>
      <vt:lpstr>Application scenarios</vt:lpstr>
      <vt:lpstr>Key features</vt:lpstr>
      <vt:lpstr>Key features</vt:lpstr>
      <vt:lpstr>Key functionalities</vt:lpstr>
      <vt:lpstr>Key functionalities</vt:lpstr>
      <vt:lpstr>Speaking impact​</vt:lpstr>
      <vt:lpstr>Final tips &amp; takeaways​</vt:lpstr>
      <vt:lpstr>Speaking engagement metrics​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Nana fouvle Yaaba Nkrumah</dc:creator>
  <cp:lastModifiedBy>Nana fouvle Yaaba Nkrumah</cp:lastModifiedBy>
  <cp:revision>1</cp:revision>
  <dcterms:created xsi:type="dcterms:W3CDTF">2024-08-02T22:35:23Z</dcterms:created>
  <dcterms:modified xsi:type="dcterms:W3CDTF">2024-08-03T16:16:23Z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